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25" d="100"/>
          <a:sy n="25" d="100"/>
        </p:scale>
        <p:origin x="10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 userDrawn="1"/>
        </p:nvSpPr>
        <p:spPr>
          <a:xfrm>
            <a:off x="876619" y="5548750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26967" y="5548750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2154296" y="5414282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 userDrawn="1"/>
        </p:nvSpPr>
        <p:spPr>
          <a:xfrm>
            <a:off x="32804644" y="5414282"/>
            <a:ext cx="10084382" cy="2663813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43891200" cy="5138057"/>
          </a:xfrm>
          <a:prstGeom prst="rect">
            <a:avLst/>
          </a:prstGeom>
          <a:solidFill>
            <a:srgbClr val="D21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01" y="1219199"/>
            <a:ext cx="4887272" cy="2569029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08687" y="2307312"/>
            <a:ext cx="36880339" cy="1418522"/>
          </a:xfrm>
        </p:spPr>
        <p:txBody>
          <a:bodyPr>
            <a:normAutofit/>
          </a:bodyPr>
          <a:lstStyle>
            <a:lvl1pPr marL="0" indent="0" algn="ctr">
              <a:buNone/>
              <a:defRPr sz="8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6000" dirty="0" smtClean="0"/>
              <a:t>Click here to add authors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6008687" y="3906206"/>
            <a:ext cx="36880800" cy="1088118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here to add </a:t>
            </a:r>
            <a:r>
              <a:rPr lang="en-US" dirty="0" smtClean="0"/>
              <a:t>affiliations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1104900" y="6562329"/>
            <a:ext cx="9667876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11728941" y="6562329"/>
            <a:ext cx="9650342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19"/>
          <p:cNvSpPr>
            <a:spLocks noGrp="1"/>
          </p:cNvSpPr>
          <p:nvPr>
            <p:ph type="body" sz="quarter" idx="17" hasCustomPrompt="1"/>
          </p:nvPr>
        </p:nvSpPr>
        <p:spPr>
          <a:xfrm>
            <a:off x="22453296" y="6562329"/>
            <a:ext cx="9521207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6008688" y="276225"/>
            <a:ext cx="36880800" cy="1857375"/>
          </a:xfrm>
        </p:spPr>
        <p:txBody>
          <a:bodyPr>
            <a:normAutofit/>
          </a:bodyPr>
          <a:lstStyle>
            <a:lvl1pPr marL="0" indent="0" algn="ctr">
              <a:buNone/>
              <a:defRPr sz="10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1104900" y="5673501"/>
            <a:ext cx="9667875" cy="849313"/>
          </a:xfrm>
        </p:spPr>
        <p:txBody>
          <a:bodyPr>
            <a:normAutofit/>
          </a:bodyPr>
          <a:lstStyle>
            <a:lvl1pPr marL="0" indent="0" algn="ctr">
              <a:buNone/>
              <a:defRPr sz="3600" b="1" baseline="0"/>
            </a:lvl1pPr>
          </a:lstStyle>
          <a:p>
            <a:pPr lvl="0"/>
            <a:r>
              <a:rPr lang="en-US" sz="3600" b="1" dirty="0" smtClean="0"/>
              <a:t>(click to edit) INTRODUCTION or ABSTRACT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11759033" y="5673501"/>
            <a:ext cx="9620250" cy="89627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sz="3600" dirty="0" smtClean="0"/>
              <a:t>(click to edit) MATERIALS &amp; METHODS</a:t>
            </a:r>
            <a:endParaRPr lang="en-US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28" hasCustomPrompt="1"/>
          </p:nvPr>
        </p:nvSpPr>
        <p:spPr>
          <a:xfrm>
            <a:off x="33036710" y="5673501"/>
            <a:ext cx="9620250" cy="89627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sz="3600" dirty="0" smtClean="0"/>
              <a:t>(click to edit) CONCLUSIONS</a:t>
            </a:r>
            <a:endParaRPr lang="en-US" dirty="0"/>
          </a:p>
        </p:txBody>
      </p:sp>
      <p:sp>
        <p:nvSpPr>
          <p:cNvPr id="29" name="Text Placeholder 19"/>
          <p:cNvSpPr>
            <a:spLocks noGrp="1"/>
          </p:cNvSpPr>
          <p:nvPr>
            <p:ph type="body" sz="quarter" idx="29" hasCustomPrompt="1"/>
          </p:nvPr>
        </p:nvSpPr>
        <p:spPr>
          <a:xfrm>
            <a:off x="33135753" y="6562329"/>
            <a:ext cx="9521207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0" hasCustomPrompt="1"/>
          </p:nvPr>
        </p:nvSpPr>
        <p:spPr>
          <a:xfrm>
            <a:off x="22506653" y="5673501"/>
            <a:ext cx="9620250" cy="89627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sz="3600" dirty="0" smtClean="0"/>
              <a:t>(click to edit) RESULTS</a:t>
            </a:r>
            <a:endParaRPr lang="en-US" dirty="0"/>
          </a:p>
        </p:txBody>
      </p:sp>
      <p:sp>
        <p:nvSpPr>
          <p:cNvPr id="33" name="Text Placeholder 19"/>
          <p:cNvSpPr>
            <a:spLocks noGrp="1"/>
          </p:cNvSpPr>
          <p:nvPr>
            <p:ph type="body" sz="quarter" idx="31" hasCustomPrompt="1"/>
          </p:nvPr>
        </p:nvSpPr>
        <p:spPr>
          <a:xfrm>
            <a:off x="1096382" y="16722553"/>
            <a:ext cx="9667876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6" name="Text Placeholder 4"/>
          <p:cNvSpPr>
            <a:spLocks noGrp="1"/>
          </p:cNvSpPr>
          <p:nvPr>
            <p:ph type="body" sz="quarter" idx="32" hasCustomPrompt="1"/>
          </p:nvPr>
        </p:nvSpPr>
        <p:spPr>
          <a:xfrm>
            <a:off x="1096382" y="15833725"/>
            <a:ext cx="9667875" cy="849313"/>
          </a:xfrm>
        </p:spPr>
        <p:txBody>
          <a:bodyPr>
            <a:normAutofit/>
          </a:bodyPr>
          <a:lstStyle>
            <a:lvl1pPr marL="0" indent="0" algn="ctr">
              <a:buNone/>
              <a:defRPr sz="3600" b="1" baseline="0"/>
            </a:lvl1pPr>
          </a:lstStyle>
          <a:p>
            <a:pPr lvl="0"/>
            <a:r>
              <a:rPr lang="en-US" sz="3600" b="1" dirty="0" smtClean="0"/>
              <a:t>(click to edit) OBJECTIVES</a:t>
            </a:r>
            <a:endParaRPr lang="en-US" dirty="0"/>
          </a:p>
        </p:txBody>
      </p:sp>
      <p:sp>
        <p:nvSpPr>
          <p:cNvPr id="37" name="Text Placeholder 19"/>
          <p:cNvSpPr>
            <a:spLocks noGrp="1"/>
          </p:cNvSpPr>
          <p:nvPr>
            <p:ph type="body" sz="quarter" idx="33" hasCustomPrompt="1"/>
          </p:nvPr>
        </p:nvSpPr>
        <p:spPr>
          <a:xfrm>
            <a:off x="32989085" y="26869629"/>
            <a:ext cx="9667876" cy="1236663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8" name="Text Placeholder 4"/>
          <p:cNvSpPr>
            <a:spLocks noGrp="1"/>
          </p:cNvSpPr>
          <p:nvPr>
            <p:ph type="body" sz="quarter" idx="34" hasCustomPrompt="1"/>
          </p:nvPr>
        </p:nvSpPr>
        <p:spPr>
          <a:xfrm>
            <a:off x="32989085" y="25980801"/>
            <a:ext cx="9667875" cy="849313"/>
          </a:xfrm>
        </p:spPr>
        <p:txBody>
          <a:bodyPr>
            <a:normAutofit/>
          </a:bodyPr>
          <a:lstStyle>
            <a:lvl1pPr marL="0" indent="0" algn="ctr">
              <a:buNone/>
              <a:defRPr sz="3600" b="1" baseline="0"/>
            </a:lvl1pPr>
          </a:lstStyle>
          <a:p>
            <a:pPr lvl="0"/>
            <a:r>
              <a:rPr lang="en-US" sz="3600" b="1" dirty="0" smtClean="0"/>
              <a:t>(click to edit) ACKNOWLEDGEMENTS or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0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77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12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645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20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50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6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9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17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26135-A359-4B5C-89E5-25CD1CCA590E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ADF52-7AB1-4BFE-B36E-E6C749C7D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7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OSU poster template2" id="{88136CDC-39BD-4F5D-A2E5-C5AED26086F2}" vid="{8F4F6251-0A15-474A-BE4C-501B22087B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Case, Valarie</dc:creator>
  <cp:lastModifiedBy>Case, Valarie</cp:lastModifiedBy>
  <cp:revision>16</cp:revision>
  <dcterms:created xsi:type="dcterms:W3CDTF">2020-06-01T23:36:24Z</dcterms:created>
  <dcterms:modified xsi:type="dcterms:W3CDTF">2020-06-03T18:59:02Z</dcterms:modified>
</cp:coreProperties>
</file>