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24" d="100"/>
          <a:sy n="2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43891200" cy="5138057"/>
          </a:xfrm>
          <a:prstGeom prst="rect">
            <a:avLst/>
          </a:prstGeom>
          <a:solidFill>
            <a:srgbClr val="D21F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 userDrawn="1"/>
        </p:nvSpPr>
        <p:spPr>
          <a:xfrm>
            <a:off x="904186" y="5464105"/>
            <a:ext cx="13573126" cy="26677056"/>
          </a:xfrm>
          <a:prstGeom prst="roundRect">
            <a:avLst>
              <a:gd name="adj" fmla="val 5214"/>
            </a:avLst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1001">
            <a:schemeClr val="lt2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US" sz="5000" dirty="0"/>
          </a:p>
        </p:txBody>
      </p:sp>
      <p:sp>
        <p:nvSpPr>
          <p:cNvPr id="11" name="Rounded Rectangle 10"/>
          <p:cNvSpPr/>
          <p:nvPr userDrawn="1"/>
        </p:nvSpPr>
        <p:spPr>
          <a:xfrm>
            <a:off x="15077385" y="5464105"/>
            <a:ext cx="13573126" cy="26677056"/>
          </a:xfrm>
          <a:prstGeom prst="roundRect">
            <a:avLst>
              <a:gd name="adj" fmla="val 5214"/>
            </a:avLst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1001">
            <a:schemeClr val="lt2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 userDrawn="1"/>
        </p:nvSpPr>
        <p:spPr>
          <a:xfrm>
            <a:off x="29315901" y="5464105"/>
            <a:ext cx="13573126" cy="26677056"/>
          </a:xfrm>
          <a:prstGeom prst="roundRect">
            <a:avLst>
              <a:gd name="adj" fmla="val 5214"/>
            </a:avLst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1001">
            <a:schemeClr val="lt2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1" y="1219199"/>
            <a:ext cx="4887272" cy="2569029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08687" y="739775"/>
            <a:ext cx="36880339" cy="1828800"/>
          </a:xfrm>
        </p:spPr>
        <p:txBody>
          <a:bodyPr>
            <a:normAutofit/>
          </a:bodyPr>
          <a:lstStyle>
            <a:lvl1pPr marL="0" indent="0" algn="ctr">
              <a:buNone/>
              <a:defRPr sz="6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6000" dirty="0" smtClean="0"/>
              <a:t>Click here to add title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6008688" y="2917825"/>
            <a:ext cx="36880800" cy="1916113"/>
          </a:xfrm>
        </p:spPr>
        <p:txBody>
          <a:bodyPr>
            <a:normAutofit/>
          </a:bodyPr>
          <a:lstStyle>
            <a:lvl1pPr marL="0" indent="0" algn="ctr">
              <a:buNone/>
              <a:defRPr sz="4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1268517" y="6444342"/>
            <a:ext cx="12844463" cy="1236663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15386548" y="6444342"/>
            <a:ext cx="12844463" cy="1236663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29650508" y="6444342"/>
            <a:ext cx="12844463" cy="1236663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20" hasCustomPrompt="1"/>
          </p:nvPr>
        </p:nvSpPr>
        <p:spPr>
          <a:xfrm>
            <a:off x="15386050" y="5595031"/>
            <a:ext cx="12844463" cy="892175"/>
          </a:xfrm>
        </p:spPr>
        <p:txBody>
          <a:bodyPr>
            <a:normAutofit/>
          </a:bodyPr>
          <a:lstStyle>
            <a:lvl1pPr marL="0" indent="0" algn="ctr">
              <a:buNone/>
              <a:defRPr sz="5000" b="1"/>
            </a:lvl1pPr>
          </a:lstStyle>
          <a:p>
            <a:pPr lvl="0"/>
            <a:r>
              <a:rPr lang="en-US" sz="5000" b="1" dirty="0" smtClean="0"/>
              <a:t>METHODS/FINDINGS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21" hasCustomPrompt="1"/>
          </p:nvPr>
        </p:nvSpPr>
        <p:spPr>
          <a:xfrm>
            <a:off x="29649738" y="5595031"/>
            <a:ext cx="12844462" cy="1093787"/>
          </a:xfrm>
        </p:spPr>
        <p:txBody>
          <a:bodyPr>
            <a:normAutofit/>
          </a:bodyPr>
          <a:lstStyle>
            <a:lvl1pPr marL="0" indent="0" algn="ctr">
              <a:buNone/>
              <a:defRPr sz="5000" b="1"/>
            </a:lvl1pPr>
          </a:lstStyle>
          <a:p>
            <a:pPr lvl="0"/>
            <a:r>
              <a:rPr lang="en-US" sz="5000" b="1" dirty="0" smtClean="0"/>
              <a:t>SUMMARY/OUTCOMES</a:t>
            </a:r>
            <a:endParaRPr lang="en-US" dirty="0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22" hasCustomPrompt="1"/>
          </p:nvPr>
        </p:nvSpPr>
        <p:spPr>
          <a:xfrm>
            <a:off x="1268413" y="5595031"/>
            <a:ext cx="12844462" cy="892175"/>
          </a:xfrm>
        </p:spPr>
        <p:txBody>
          <a:bodyPr>
            <a:normAutofit/>
          </a:bodyPr>
          <a:lstStyle>
            <a:lvl1pPr marL="0" indent="0" algn="ctr">
              <a:buNone/>
              <a:defRPr sz="5000" b="1" baseline="0"/>
            </a:lvl1pPr>
          </a:lstStyle>
          <a:p>
            <a:pPr lvl="0"/>
            <a:r>
              <a:rPr lang="en-US" sz="5000" b="1" dirty="0" smtClean="0"/>
              <a:t>(click to add) INTRODUCTION or ABSTRACT</a:t>
            </a:r>
            <a:endParaRPr lang="en-US" dirty="0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23" hasCustomPrompt="1"/>
          </p:nvPr>
        </p:nvSpPr>
        <p:spPr>
          <a:xfrm>
            <a:off x="29649738" y="26169938"/>
            <a:ext cx="12844462" cy="783091"/>
          </a:xfrm>
        </p:spPr>
        <p:txBody>
          <a:bodyPr>
            <a:normAutofit/>
          </a:bodyPr>
          <a:lstStyle>
            <a:lvl1pPr marL="0" indent="0" algn="ctr">
              <a:buNone/>
              <a:defRPr sz="5000" b="1"/>
            </a:lvl1pPr>
          </a:lstStyle>
          <a:p>
            <a:pPr lvl="0"/>
            <a:r>
              <a:rPr lang="en-US" sz="5000" b="1" dirty="0" smtClean="0"/>
              <a:t>ACKNOWLEDGEMENTS</a:t>
            </a:r>
            <a:endParaRPr lang="en-US" dirty="0"/>
          </a:p>
        </p:txBody>
      </p:sp>
      <p:sp>
        <p:nvSpPr>
          <p:cNvPr id="35" name="Text Placeholder 19"/>
          <p:cNvSpPr>
            <a:spLocks noGrp="1"/>
          </p:cNvSpPr>
          <p:nvPr>
            <p:ph type="body" sz="quarter" idx="24" hasCustomPrompt="1"/>
          </p:nvPr>
        </p:nvSpPr>
        <p:spPr>
          <a:xfrm>
            <a:off x="29680232" y="27076174"/>
            <a:ext cx="12844463" cy="1236663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95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31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60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77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121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645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20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5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60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91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73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26135-A359-4B5C-89E5-25CD1CCA590E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7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65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69E9BFE-016D-4C32-AFA3-5EA4E8CEB7DB}" vid="{8DCB4D42-0BE2-4B28-9214-C30246B259E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Case, Valarie</dc:creator>
  <cp:lastModifiedBy>Case, Valarie</cp:lastModifiedBy>
  <cp:revision>6</cp:revision>
  <dcterms:created xsi:type="dcterms:W3CDTF">2020-06-01T23:36:24Z</dcterms:created>
  <dcterms:modified xsi:type="dcterms:W3CDTF">2020-06-03T19:01:33Z</dcterms:modified>
</cp:coreProperties>
</file>