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>
        <p:scale>
          <a:sx n="25" d="100"/>
          <a:sy n="25" d="100"/>
        </p:scale>
        <p:origin x="1008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 userDrawn="1"/>
        </p:nvSpPr>
        <p:spPr>
          <a:xfrm>
            <a:off x="876619" y="5548750"/>
            <a:ext cx="10084382" cy="2663813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26967" y="5548750"/>
            <a:ext cx="10084382" cy="2663813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>
            <a:off x="22154296" y="5414282"/>
            <a:ext cx="10084382" cy="2663813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 userDrawn="1"/>
        </p:nvSpPr>
        <p:spPr>
          <a:xfrm>
            <a:off x="32804644" y="5414282"/>
            <a:ext cx="10084382" cy="2663813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43891200" cy="5138057"/>
          </a:xfrm>
          <a:prstGeom prst="rect">
            <a:avLst/>
          </a:prstGeom>
          <a:solidFill>
            <a:srgbClr val="D21F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1" y="1219199"/>
            <a:ext cx="4887272" cy="256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3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0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2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4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2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5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6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7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7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833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WOSU poster template2" id="{88136CDC-39BD-4F5D-A2E5-C5AED26086F2}" vid="{8F4F6251-0A15-474A-BE4C-501B22087B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Case, Valarie</dc:creator>
  <cp:lastModifiedBy>Case, Valarie</cp:lastModifiedBy>
  <cp:revision>18</cp:revision>
  <dcterms:created xsi:type="dcterms:W3CDTF">2020-06-01T23:36:24Z</dcterms:created>
  <dcterms:modified xsi:type="dcterms:W3CDTF">2020-06-03T19:00:59Z</dcterms:modified>
</cp:coreProperties>
</file>