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handoutMasterIdLst>
    <p:handoutMasterId r:id="rId7"/>
  </p:handoutMasterIdLst>
  <p:sldIdLst>
    <p:sldId id="259" r:id="rId2"/>
    <p:sldId id="270" r:id="rId3"/>
    <p:sldId id="271" r:id="rId4"/>
    <p:sldId id="272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737373"/>
    <a:srgbClr val="6D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501" autoAdjust="0"/>
  </p:normalViewPr>
  <p:slideViewPr>
    <p:cSldViewPr>
      <p:cViewPr varScale="1">
        <p:scale>
          <a:sx n="92" d="100"/>
          <a:sy n="92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71C07-4BD8-46CF-894B-E38AB8AC9F63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9709E-671F-4397-8D3D-FBDC9C9551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831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3D624EB-218E-4A62-B9AD-122E26A5721D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873C2B-B50E-4821-8D4F-38C239B7D4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556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873C2B-B50E-4821-8D4F-38C239B7D4B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195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1432293-9E01-41C3-9ECF-6F0710EF2843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B6946A-C23E-436B-8DC5-892D684799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2293-9E01-41C3-9ECF-6F0710EF2843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946A-C23E-436B-8DC5-892D684799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1432293-9E01-41C3-9ECF-6F0710EF2843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5B6946A-C23E-436B-8DC5-892D684799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2293-9E01-41C3-9ECF-6F0710EF2843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B6946A-C23E-436B-8DC5-892D684799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2293-9E01-41C3-9ECF-6F0710EF2843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5B6946A-C23E-436B-8DC5-892D684799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1432293-9E01-41C3-9ECF-6F0710EF2843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5B6946A-C23E-436B-8DC5-892D684799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1432293-9E01-41C3-9ECF-6F0710EF2843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5B6946A-C23E-436B-8DC5-892D684799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2293-9E01-41C3-9ECF-6F0710EF2843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B6946A-C23E-436B-8DC5-892D684799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2293-9E01-41C3-9ECF-6F0710EF2843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B6946A-C23E-436B-8DC5-892D684799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2293-9E01-41C3-9ECF-6F0710EF2843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B6946A-C23E-436B-8DC5-892D684799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1432293-9E01-41C3-9ECF-6F0710EF2843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5B6946A-C23E-436B-8DC5-892D684799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1432293-9E01-41C3-9ECF-6F0710EF2843}" type="datetimeFigureOut">
              <a:rPr lang="en-US" smtClean="0"/>
              <a:pPr/>
              <a:t>4/26/2016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5B6946A-C23E-436B-8DC5-892D684799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4495800"/>
            <a:ext cx="7315200" cy="914400"/>
          </a:xfrm>
        </p:spPr>
        <p:txBody>
          <a:bodyPr>
            <a:normAutofit/>
          </a:bodyPr>
          <a:lstStyle/>
          <a:p>
            <a:pPr algn="r"/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April 27, 2016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1371600"/>
            <a:ext cx="74676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Academic Assessment: </a:t>
            </a:r>
          </a:p>
          <a:p>
            <a:endParaRPr lang="en-US" sz="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Day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Assessment Plans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2015-2016 Results (LiveText)</a:t>
            </a:r>
          </a:p>
          <a:p>
            <a:pPr lvl="2"/>
            <a:r>
              <a:rPr lang="en-US" dirty="0" smtClean="0"/>
              <a:t>Due August 26, 2016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2016-2017 Plan (ALCA)</a:t>
            </a:r>
          </a:p>
          <a:p>
            <a:pPr lvl="2"/>
            <a:r>
              <a:rPr lang="en-US" dirty="0" smtClean="0"/>
              <a:t>Please advise if you plan on adjusting your SLOs, methodology, or measures of success.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196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If we were to redesign Assessment Day, what would you want to take place?</a:t>
            </a:r>
          </a:p>
          <a:p>
            <a:pPr lvl="1"/>
            <a:r>
              <a:rPr lang="en-US" dirty="0" smtClean="0"/>
              <a:t>Course evaluations</a:t>
            </a:r>
          </a:p>
          <a:p>
            <a:pPr lvl="1"/>
            <a:r>
              <a:rPr lang="en-US" dirty="0" smtClean="0"/>
              <a:t>Professional development</a:t>
            </a:r>
          </a:p>
          <a:p>
            <a:pPr lvl="1"/>
            <a:r>
              <a:rPr lang="en-US" dirty="0" smtClean="0"/>
              <a:t>Satisfaction surveys</a:t>
            </a:r>
          </a:p>
          <a:p>
            <a:pPr lvl="1"/>
            <a:r>
              <a:rPr lang="en-US" dirty="0" smtClean="0"/>
              <a:t>Mid-level assessment</a:t>
            </a:r>
          </a:p>
          <a:p>
            <a:pPr lvl="1"/>
            <a:r>
              <a:rPr lang="en-US" dirty="0" smtClean="0"/>
              <a:t>Exit exams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02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are 1 or 2 things your department has learned about your program, department, and/or students through the assessment of student learning?</a:t>
            </a:r>
          </a:p>
          <a:p>
            <a:endParaRPr lang="en-US" dirty="0" smtClean="0"/>
          </a:p>
          <a:p>
            <a:r>
              <a:rPr lang="en-US" dirty="0" smtClean="0"/>
              <a:t>What are some questions you have about assessment?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342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39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7F7F7F"/>
      </a:accent1>
      <a:accent2>
        <a:srgbClr val="C00000"/>
      </a:accent2>
      <a:accent3>
        <a:srgbClr val="000000"/>
      </a:accent3>
      <a:accent4>
        <a:srgbClr val="C00000"/>
      </a:accent4>
      <a:accent5>
        <a:srgbClr val="D8D8D8"/>
      </a:accent5>
      <a:accent6>
        <a:srgbClr val="000000"/>
      </a:accent6>
      <a:hlink>
        <a:srgbClr val="C00000"/>
      </a:hlink>
      <a:folHlink>
        <a:srgbClr val="00000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3650</TotalTime>
  <Words>110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Georgia</vt:lpstr>
      <vt:lpstr>Wingdings</vt:lpstr>
      <vt:lpstr>Wingdings 2</vt:lpstr>
      <vt:lpstr>Median</vt:lpstr>
      <vt:lpstr> April 27, 2016</vt:lpstr>
      <vt:lpstr>ALCA</vt:lpstr>
      <vt:lpstr>Assessment Day</vt:lpstr>
      <vt:lpstr>Lessons Learned</vt:lpstr>
    </vt:vector>
  </TitlesOfParts>
  <Company>NWOSU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ldhaines</dc:creator>
  <cp:lastModifiedBy>Taylor, Brooke</cp:lastModifiedBy>
  <cp:revision>273</cp:revision>
  <cp:lastPrinted>2014-04-29T20:24:26Z</cp:lastPrinted>
  <dcterms:created xsi:type="dcterms:W3CDTF">2011-07-25T22:15:17Z</dcterms:created>
  <dcterms:modified xsi:type="dcterms:W3CDTF">2016-04-26T14:19:57Z</dcterms:modified>
</cp:coreProperties>
</file>